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C1E49-F6B6-4538-B2B7-B1B0489BDCF1}" type="datetimeFigureOut">
              <a:rPr lang="ru-RU" smtClean="0"/>
              <a:t>08.09.2015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D36FC-0DAC-41D5-B6F8-3C42F1B2377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81359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BC1E49-F6B6-4538-B2B7-B1B0489BDCF1}" type="datetimeFigureOut">
              <a:rPr lang="ru-RU" smtClean="0"/>
              <a:t>08.09.2015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2D36FC-0DAC-41D5-B6F8-3C42F1B2377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289451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sz="4000" b="1" smtClean="0"/>
              <a:t>Алгоритм обмена ключами Диффи-Хеллмана</a:t>
            </a:r>
            <a:endParaRPr lang="ru-RU" sz="4000" b="1" dirty="0" smtClean="0"/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9484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6974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3108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3106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2200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 smtClean="0"/>
              <a:t>MD5</a:t>
            </a:r>
            <a:endParaRPr lang="ru-RU" altLang="ru-RU" smtClean="0"/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599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ru-RU" smtClean="0"/>
              <a:t>SHA-1</a:t>
            </a:r>
            <a:endParaRPr lang="ru-RU" altLang="ru-RU" smtClean="0"/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2906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ru-RU" smtClean="0"/>
              <a:t>SHA-2</a:t>
            </a:r>
            <a:endParaRPr lang="ru-RU" altLang="ru-RU" smtClean="0"/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2034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ru-RU" smtClean="0"/>
              <a:t>SHA-</a:t>
            </a:r>
            <a:r>
              <a:rPr lang="ru-RU" altLang="ru-RU" smtClean="0"/>
              <a:t>3</a:t>
            </a:r>
            <a:endParaRPr lang="ru-RU" altLang="ru-RU" smtClean="0"/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560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 smtClean="0"/>
              <a:t>ГОСТ 34.11-94</a:t>
            </a:r>
            <a:endParaRPr lang="ru-RU" altLang="ru-RU" smtClean="0"/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0285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8335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2506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 smtClean="0"/>
              <a:t>ГОСТ 34.11-2012</a:t>
            </a:r>
            <a:endParaRPr lang="ru-RU" altLang="ru-RU" smtClean="0"/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2546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sz="4000" b="1" smtClean="0"/>
              <a:t>Коды проверки подлинности (аутентичности) сообщения</a:t>
            </a:r>
            <a:endParaRPr lang="ru-RU" sz="4000" b="1" dirty="0" smtClean="0"/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6531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8735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9971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2182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838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3232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837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1329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 sz="4000" b="1" smtClean="0"/>
              <a:t>Однонаправленные хэш-функции</a:t>
            </a:r>
            <a:endParaRPr lang="ru-RU" altLang="ru-RU" sz="4000" b="1" smtClean="0"/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4683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7295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7717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625420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</Words>
  <Application>Microsoft Office PowerPoint</Application>
  <PresentationFormat>Экран (4:3)</PresentationFormat>
  <Paragraphs>9</Paragraphs>
  <Slides>25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25</vt:i4>
      </vt:variant>
    </vt:vector>
  </HeadingPairs>
  <TitlesOfParts>
    <vt:vector size="26" baseType="lpstr">
      <vt:lpstr>Тема Office</vt:lpstr>
      <vt:lpstr>Алгоритм обмена ключами Диффи-Хеллмана</vt:lpstr>
      <vt:lpstr>Презентация PowerPoint</vt:lpstr>
      <vt:lpstr>Презентация PowerPoint</vt:lpstr>
      <vt:lpstr>Презентация PowerPoint</vt:lpstr>
      <vt:lpstr>Презентация PowerPoint</vt:lpstr>
      <vt:lpstr>Однонаправленные хэш-функции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MD5</vt:lpstr>
      <vt:lpstr>SHA-1</vt:lpstr>
      <vt:lpstr>SHA-2</vt:lpstr>
      <vt:lpstr>SHA-3</vt:lpstr>
      <vt:lpstr>ГОСТ 34.11-94</vt:lpstr>
      <vt:lpstr>Презентация PowerPoint</vt:lpstr>
      <vt:lpstr>ГОСТ 34.11-2012</vt:lpstr>
      <vt:lpstr>Коды проверки подлинности (аутентичности) сообщения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Алгоритм обмена ключами Диффи-Хеллмана</dc:title>
  <dc:creator>Смышляев</dc:creator>
  <cp:lastModifiedBy>Смышляев</cp:lastModifiedBy>
  <cp:revision>1</cp:revision>
  <dcterms:created xsi:type="dcterms:W3CDTF">2015-09-08T14:37:01Z</dcterms:created>
  <dcterms:modified xsi:type="dcterms:W3CDTF">2015-09-08T14:37:01Z</dcterms:modified>
</cp:coreProperties>
</file>